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4" r:id="rId21"/>
    <p:sldId id="276" r:id="rId22"/>
    <p:sldId id="277" r:id="rId23"/>
    <p:sldId id="278" r:id="rId24"/>
    <p:sldId id="279" r:id="rId25"/>
    <p:sldId id="280" r:id="rId26"/>
    <p:sldId id="281" r:id="rId27"/>
    <p:sldId id="285" r:id="rId28"/>
    <p:sldId id="282" r:id="rId29"/>
    <p:sldId id="290" r:id="rId30"/>
    <p:sldId id="288" r:id="rId31"/>
    <p:sldId id="289" r:id="rId32"/>
    <p:sldId id="286" r:id="rId33"/>
    <p:sldId id="291" r:id="rId34"/>
    <p:sldId id="292" r:id="rId35"/>
    <p:sldId id="287" r:id="rId3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2310A-7EB8-4BF4-A4B8-A2A5BB6D28C5}" type="datetimeFigureOut">
              <a:rPr lang="ru-RU" smtClean="0"/>
              <a:t>25.09.2025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8CCEF-EBB1-4F9D-AF00-B97CC9E457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432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2310A-7EB8-4BF4-A4B8-A2A5BB6D28C5}" type="datetimeFigureOut">
              <a:rPr lang="ru-RU" smtClean="0"/>
              <a:t>25.09.2025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8CCEF-EBB1-4F9D-AF00-B97CC9E457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55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2310A-7EB8-4BF4-A4B8-A2A5BB6D28C5}" type="datetimeFigureOut">
              <a:rPr lang="ru-RU" smtClean="0"/>
              <a:t>25.09.2025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8CCEF-EBB1-4F9D-AF00-B97CC9E457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4035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2310A-7EB8-4BF4-A4B8-A2A5BB6D28C5}" type="datetimeFigureOut">
              <a:rPr lang="ru-RU" smtClean="0"/>
              <a:t>25.09.2025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8CCEF-EBB1-4F9D-AF00-B97CC9E457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417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2310A-7EB8-4BF4-A4B8-A2A5BB6D28C5}" type="datetimeFigureOut">
              <a:rPr lang="ru-RU" smtClean="0"/>
              <a:t>25.09.2025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8CCEF-EBB1-4F9D-AF00-B97CC9E457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048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2310A-7EB8-4BF4-A4B8-A2A5BB6D28C5}" type="datetimeFigureOut">
              <a:rPr lang="ru-RU" smtClean="0"/>
              <a:t>25.09.2025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8CCEF-EBB1-4F9D-AF00-B97CC9E457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190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2310A-7EB8-4BF4-A4B8-A2A5BB6D28C5}" type="datetimeFigureOut">
              <a:rPr lang="ru-RU" smtClean="0"/>
              <a:t>25.09.2025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8CCEF-EBB1-4F9D-AF00-B97CC9E457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8085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2310A-7EB8-4BF4-A4B8-A2A5BB6D28C5}" type="datetimeFigureOut">
              <a:rPr lang="ru-RU" smtClean="0"/>
              <a:t>25.09.2025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8CCEF-EBB1-4F9D-AF00-B97CC9E457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1529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2310A-7EB8-4BF4-A4B8-A2A5BB6D28C5}" type="datetimeFigureOut">
              <a:rPr lang="ru-RU" smtClean="0"/>
              <a:t>25.09.2025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8CCEF-EBB1-4F9D-AF00-B97CC9E457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218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2310A-7EB8-4BF4-A4B8-A2A5BB6D28C5}" type="datetimeFigureOut">
              <a:rPr lang="ru-RU" smtClean="0"/>
              <a:t>25.09.2025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8CCEF-EBB1-4F9D-AF00-B97CC9E457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037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2310A-7EB8-4BF4-A4B8-A2A5BB6D28C5}" type="datetimeFigureOut">
              <a:rPr lang="ru-RU" smtClean="0"/>
              <a:t>25.09.2025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8CCEF-EBB1-4F9D-AF00-B97CC9E457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5244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92310A-7EB8-4BF4-A4B8-A2A5BB6D28C5}" type="datetimeFigureOut">
              <a:rPr lang="ru-RU" smtClean="0"/>
              <a:t>25.09.2025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8CCEF-EBB1-4F9D-AF00-B97CC9E457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852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2"/>
          <p:cNvSpPr>
            <a:spLocks noChangeArrowheads="1"/>
          </p:cNvSpPr>
          <p:nvPr/>
        </p:nvSpPr>
        <p:spPr bwMode="auto">
          <a:xfrm>
            <a:off x="2413083" y="283258"/>
            <a:ext cx="68464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2000" b="1" dirty="0"/>
              <a:t>ə</a:t>
            </a:r>
            <a:r>
              <a:rPr lang="ru-RU" altLang="ru-RU" sz="2000" b="1" dirty="0"/>
              <a:t>л-</a:t>
            </a:r>
            <a:r>
              <a:rPr lang="ru-RU" altLang="ru-RU" sz="2000" b="1" dirty="0" err="1"/>
              <a:t>Фараби</a:t>
            </a:r>
            <a:r>
              <a:rPr lang="ru-RU" altLang="ru-RU" sz="2000" b="1" dirty="0"/>
              <a:t> </a:t>
            </a:r>
            <a:r>
              <a:rPr lang="ru-RU" altLang="ru-RU" sz="2000" b="1" dirty="0" err="1"/>
              <a:t>атындағы</a:t>
            </a:r>
            <a:r>
              <a:rPr lang="ru-RU" altLang="ru-RU" sz="2000" b="1" dirty="0"/>
              <a:t> </a:t>
            </a:r>
            <a:r>
              <a:rPr lang="ru-RU" altLang="ru-RU" sz="2000" b="1" dirty="0" err="1"/>
              <a:t>Қазақ</a:t>
            </a:r>
            <a:r>
              <a:rPr lang="ru-RU" altLang="ru-RU" sz="2000" b="1" dirty="0"/>
              <a:t> </a:t>
            </a:r>
            <a:r>
              <a:rPr lang="ru-RU" altLang="ru-RU" sz="2000" b="1" dirty="0" err="1"/>
              <a:t>Ұлттық</a:t>
            </a:r>
            <a:r>
              <a:rPr lang="ru-RU" altLang="ru-RU" sz="2000" b="1" dirty="0"/>
              <a:t> </a:t>
            </a:r>
            <a:r>
              <a:rPr lang="ru-RU" altLang="ru-RU" sz="2000" b="1" dirty="0" err="1"/>
              <a:t>Университеті</a:t>
            </a:r>
            <a:endParaRPr lang="ru-RU" altLang="ru-RU" sz="2000" b="1" dirty="0"/>
          </a:p>
          <a:p>
            <a:pPr algn="ctr" eaLnBrk="1" hangingPunct="1"/>
            <a:r>
              <a:rPr lang="ru-RU" altLang="ru-RU" sz="2000" b="1" dirty="0"/>
              <a:t>Химия </a:t>
            </a:r>
            <a:r>
              <a:rPr lang="ru-RU" altLang="ru-RU" sz="2000" b="1" dirty="0" err="1"/>
              <a:t>жəне</a:t>
            </a:r>
            <a:r>
              <a:rPr lang="ru-RU" altLang="ru-RU" sz="2000" b="1" dirty="0"/>
              <a:t> </a:t>
            </a:r>
            <a:r>
              <a:rPr lang="ru-RU" altLang="ru-RU" sz="2000" b="1" dirty="0" err="1"/>
              <a:t>химиялық</a:t>
            </a:r>
            <a:r>
              <a:rPr lang="ru-RU" altLang="ru-RU" sz="2000" b="1" dirty="0"/>
              <a:t> технология </a:t>
            </a:r>
            <a:r>
              <a:rPr lang="ru-RU" altLang="ru-RU" sz="2000" b="1" dirty="0" err="1"/>
              <a:t>факультеті</a:t>
            </a:r>
            <a:endParaRPr lang="ru-RU" altLang="ru-RU" sz="2000" dirty="0"/>
          </a:p>
        </p:txBody>
      </p:sp>
      <p:sp>
        <p:nvSpPr>
          <p:cNvPr id="7" name="Google Shape;54;p13"/>
          <p:cNvSpPr txBox="1">
            <a:spLocks/>
          </p:cNvSpPr>
          <p:nvPr/>
        </p:nvSpPr>
        <p:spPr>
          <a:xfrm>
            <a:off x="2566417" y="2643666"/>
            <a:ext cx="6846425" cy="78533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ct val="0"/>
              </a:spcAft>
            </a:pPr>
            <a:r>
              <a:rPr lang="kk-KZ" sz="2400" b="1" dirty="0">
                <a:solidFill>
                  <a:srgbClr val="FF0000"/>
                </a:solidFill>
                <a:latin typeface="+mn-lt"/>
              </a:rPr>
              <a:t>Липидтер алмасуы. АСҚ пайдалану жолдары: БМҚ синтезі, кетогенез, холестериногенез.</a:t>
            </a:r>
            <a:endParaRPr lang="ru-RU" altLang="ru-RU" sz="2400" b="1" dirty="0">
              <a:solidFill>
                <a:srgbClr val="FF0000"/>
              </a:solidFill>
              <a:latin typeface="+mn-lt"/>
              <a:cs typeface="Calibri" panose="020F0502020204030204" pitchFamily="34" charset="0"/>
              <a:sym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24317" y="1942968"/>
            <a:ext cx="23306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ДӘРІС  №</a:t>
            </a:r>
            <a:r>
              <a:rPr lang="en-US" alt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kk-KZ" alt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43932" y="4757856"/>
            <a:ext cx="71983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Дәріс</a:t>
            </a:r>
            <a:r>
              <a:rPr lang="ru-RU" altLang="ru-RU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оқыған</a:t>
            </a:r>
            <a:r>
              <a:rPr lang="ru-RU" altLang="ru-RU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ru-RU" altLang="ru-RU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х.ғ.к</a:t>
            </a:r>
            <a:r>
              <a:rPr lang="ru-RU" altLang="ru-RU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altLang="ru-RU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Берғанаева</a:t>
            </a:r>
            <a:r>
              <a:rPr lang="ru-RU" altLang="ru-RU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Гүлзат</a:t>
            </a:r>
            <a:r>
              <a:rPr lang="ru-RU" altLang="ru-RU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Ерғазықызы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9683" y="105155"/>
            <a:ext cx="1226819" cy="1351788"/>
          </a:xfrm>
          <a:prstGeom prst="rect">
            <a:avLst/>
          </a:prstGeom>
        </p:spPr>
      </p:pic>
      <p:pic>
        <p:nvPicPr>
          <p:cNvPr id="10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56814" y="127727"/>
            <a:ext cx="1284731" cy="1284732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8661C-A711-48F9-9FB6-CBD17D1ABA8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9676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869" y="84928"/>
            <a:ext cx="8985720" cy="658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8442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227" y="0"/>
            <a:ext cx="85495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9358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60" y="65314"/>
            <a:ext cx="88118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6899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048" y="0"/>
            <a:ext cx="88312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8683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538" y="0"/>
            <a:ext cx="88174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7921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372" y="0"/>
            <a:ext cx="95903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4202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585" y="65315"/>
            <a:ext cx="91613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4640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221" y="0"/>
            <a:ext cx="9433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1249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189" y="0"/>
            <a:ext cx="99592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6504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221" y="0"/>
            <a:ext cx="9433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121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4032" y="0"/>
            <a:ext cx="91639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0024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792" y="849086"/>
            <a:ext cx="10620823" cy="524532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6903" y="161069"/>
            <a:ext cx="5925377" cy="112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473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583" y="1082351"/>
            <a:ext cx="9482650" cy="510759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7572" y="217053"/>
            <a:ext cx="5925377" cy="112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225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151" y="1341160"/>
            <a:ext cx="11146971" cy="514353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7572" y="217053"/>
            <a:ext cx="5925377" cy="112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3761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257" y="1423486"/>
            <a:ext cx="11062996" cy="490330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7572" y="217053"/>
            <a:ext cx="5925377" cy="112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8965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009" y="0"/>
            <a:ext cx="96136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0236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555" y="0"/>
            <a:ext cx="94866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9705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568" y="0"/>
            <a:ext cx="89174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4144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602" y="0"/>
            <a:ext cx="117234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0408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548" y="0"/>
            <a:ext cx="110070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8582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461" y="0"/>
            <a:ext cx="105932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943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538" y="93306"/>
            <a:ext cx="88931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3564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1390"/>
          <a:stretch/>
        </p:blipFill>
        <p:spPr>
          <a:xfrm>
            <a:off x="4496299" y="1055655"/>
            <a:ext cx="6625791" cy="496005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480" y="677500"/>
            <a:ext cx="3163079" cy="18896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6980" y="2495615"/>
            <a:ext cx="2680579" cy="20801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6980" y="4567253"/>
            <a:ext cx="2798201" cy="1665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9437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461" y="0"/>
            <a:ext cx="105932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3068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b="88844"/>
          <a:stretch/>
        </p:blipFill>
        <p:spPr>
          <a:xfrm>
            <a:off x="547461" y="0"/>
            <a:ext cx="10593228" cy="76511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029" y="1296955"/>
            <a:ext cx="4788442" cy="468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6402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375" y="195309"/>
            <a:ext cx="7074781" cy="6550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0824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249" y="148656"/>
            <a:ext cx="7074781" cy="655072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t="3048" b="3499"/>
          <a:stretch/>
        </p:blipFill>
        <p:spPr>
          <a:xfrm>
            <a:off x="7457336" y="597158"/>
            <a:ext cx="3410426" cy="1940769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5296" y="2830733"/>
            <a:ext cx="2832466" cy="271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2131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21770" y="2192895"/>
            <a:ext cx="80685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Назарлары</a:t>
            </a:r>
            <a:r>
              <a:rPr lang="kk-KZ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ңызға рахмет!!!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3074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176" y="574847"/>
            <a:ext cx="9006078" cy="5322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370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295" y="0"/>
            <a:ext cx="93343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532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885" y="0"/>
            <a:ext cx="92119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77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683" y="0"/>
            <a:ext cx="95382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343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455" y="1451959"/>
            <a:ext cx="7683733" cy="25196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3468" y="280214"/>
            <a:ext cx="3691087" cy="999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327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868" y="0"/>
            <a:ext cx="88035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1119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45</Words>
  <Application>Microsoft Office PowerPoint</Application>
  <PresentationFormat>Широкоэкранный</PresentationFormat>
  <Paragraphs>7</Paragraphs>
  <Slides>35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Берганаева Гульзат</cp:lastModifiedBy>
  <cp:revision>27</cp:revision>
  <dcterms:created xsi:type="dcterms:W3CDTF">2022-11-03T18:36:55Z</dcterms:created>
  <dcterms:modified xsi:type="dcterms:W3CDTF">2025-09-25T18:16:28Z</dcterms:modified>
</cp:coreProperties>
</file>